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35E"/>
    <a:srgbClr val="74797A"/>
    <a:srgbClr val="FFC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6374" autoAdjust="0"/>
  </p:normalViewPr>
  <p:slideViewPr>
    <p:cSldViewPr snapToGrid="0">
      <p:cViewPr varScale="1">
        <p:scale>
          <a:sx n="57" d="100"/>
          <a:sy n="57" d="100"/>
        </p:scale>
        <p:origin x="96" y="11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B54EC5-572B-4EF9-B803-CCF2EB4953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95588-20D8-4188-813A-62AA6E6D7E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B93BE-767C-4C6C-979F-91DF412B04B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4E5946-5953-4153-A850-C7EB6976F8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E0ED6-CE48-40F7-B419-98F08AA8E7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3BF01-4889-4ADC-8609-1D735B500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90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3AF16-157F-40C5-907E-60B2B123601B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FB6C8-B121-415B-BDDA-1E5F3E7B1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01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22DAD15-AF52-4BA5-94CD-A626354EA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82197"/>
            <a:ext cx="9144000" cy="12583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B2E66-A8C8-48CB-9B04-3E73DA6FD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15160D-A7F0-45A0-92CA-F5B8D03EC263}"/>
              </a:ext>
            </a:extLst>
          </p:cNvPr>
          <p:cNvCxnSpPr>
            <a:cxnSpLocks/>
          </p:cNvCxnSpPr>
          <p:nvPr userDrawn="1"/>
        </p:nvCxnSpPr>
        <p:spPr>
          <a:xfrm>
            <a:off x="3487040" y="4734373"/>
            <a:ext cx="52179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BC881316-9C55-4EFE-ACF3-DD5F41436E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3239" y="818199"/>
            <a:ext cx="2445521" cy="244552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1ED5A-602F-4D73-B9A7-2099529F9D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3379503"/>
            <a:ext cx="9144000" cy="652470"/>
          </a:xfrm>
        </p:spPr>
        <p:txBody>
          <a:bodyPr>
            <a:normAutofit/>
          </a:bodyPr>
          <a:lstStyle>
            <a:lvl1pPr marL="0" indent="0" algn="ctr">
              <a:buNone/>
              <a:defRPr sz="5000">
                <a:latin typeface="+mj-lt"/>
              </a:defRPr>
            </a:lvl1pPr>
          </a:lstStyle>
          <a:p>
            <a:pPr lvl="0"/>
            <a:r>
              <a:rPr lang="en-US" dirty="0" err="1"/>
              <a:t>Komar</a:t>
            </a:r>
            <a:r>
              <a:rPr lang="en-US" dirty="0"/>
              <a:t> University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73D339B-3BA4-4936-8FE7-2C9EB8E2087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073402"/>
            <a:ext cx="9144000" cy="652470"/>
          </a:xfrm>
        </p:spPr>
        <p:txBody>
          <a:bodyPr>
            <a:noAutofit/>
          </a:bodyPr>
          <a:lstStyle>
            <a:lvl1pPr marL="0" indent="0" algn="ctr">
              <a:buNone/>
              <a:defRPr sz="3300">
                <a:latin typeface="+mj-lt"/>
              </a:defRPr>
            </a:lvl1pPr>
          </a:lstStyle>
          <a:p>
            <a:pPr lvl="0"/>
            <a:r>
              <a:rPr lang="en-US" dirty="0"/>
              <a:t>Of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501785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54E78-8AAC-4691-8FBF-56E6D8C9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544" y="365125"/>
            <a:ext cx="986825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160CC-DE34-40D2-84E6-7E0DE482E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31449" y="1825625"/>
            <a:ext cx="11122351" cy="43513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B26A4-CDCA-411D-B34E-5E392DBE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AF03DA-0F54-40E1-9F79-AABEA23C4013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A7D631-577F-4447-80E0-E8CC3DC91E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2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7C2A9F-115A-4DF2-8C22-94A8933A1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0E5D6-09F3-41F3-B963-9CE00ABF5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3DCB5-A842-4275-AAA0-19620E53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117D37-1E00-4459-A50C-5AF6090C1053}"/>
              </a:ext>
            </a:extLst>
          </p:cNvPr>
          <p:cNvSpPr/>
          <p:nvPr userDrawn="1"/>
        </p:nvSpPr>
        <p:spPr>
          <a:xfrm rot="5400000">
            <a:off x="10739905" y="-7051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FD7D88-24D8-47C3-8AF2-B5D11E519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80497" y="29461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B9A99-3422-4C81-AF70-92B3CA03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700" y="365125"/>
            <a:ext cx="973009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53A69-AF91-4CC7-A0E8-DC5CB4ECB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49" y="1825625"/>
            <a:ext cx="11122351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A672-973E-4E16-A41F-FE7D1DAF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28457C-D0D3-48AD-B445-124D157F1E66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B45004-B82A-4A19-9FAA-11BD9F3B1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8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48796-6DA1-40F0-B033-7F0F62CC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42305"/>
            <a:ext cx="10515600" cy="12037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53E61-F774-4781-A88C-FEB88CF09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69794-6EAB-4DF1-90D2-56C652D6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A8927E-5CAB-4C1A-B401-EA85627D6D85}"/>
              </a:ext>
            </a:extLst>
          </p:cNvPr>
          <p:cNvCxnSpPr>
            <a:cxnSpLocks/>
          </p:cNvCxnSpPr>
          <p:nvPr userDrawn="1"/>
        </p:nvCxnSpPr>
        <p:spPr>
          <a:xfrm>
            <a:off x="831850" y="4418177"/>
            <a:ext cx="105219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D51EF4F-DEE5-45CD-81F8-E1752F4EB73F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41FEFE-788E-422F-8B2C-A1F31B9451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8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AB7B-3CC6-4C00-87BA-0EE27193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334" y="365125"/>
            <a:ext cx="979846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20CBB-E1F6-475D-A5C4-83768D759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449" y="1825625"/>
            <a:ext cx="562241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3AF16-9984-42F4-AC8E-348CA9E9E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F3B84-A2DB-47D6-AC18-0822BA7E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4171B7-AB01-4EF5-BA8F-7BCCCD1A3EAB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B6244F-823B-4479-A5AE-91ACAED22D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3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36171-2887-4166-BB46-ADB86EB7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880" y="365125"/>
            <a:ext cx="979150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83464-29FC-46B5-822D-188BF34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1579" y="1817899"/>
            <a:ext cx="533241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9BA72-6E8B-41A0-A9D8-88FDA4815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1579" y="2641811"/>
            <a:ext cx="533241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85429-2E66-4231-8396-B9D408E31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51320" y="1817899"/>
            <a:ext cx="56024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1EE13-7C68-4566-A262-4E18BF0B9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51320" y="2641811"/>
            <a:ext cx="560247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BA7D8-28DB-4903-899B-48CB6774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883712-1FDC-4A97-BE3C-41FEC3C6CD06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65D7106-C6F7-401F-9A64-D96DCA6601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356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6528-7301-4228-82ED-181396069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880" y="365125"/>
            <a:ext cx="978992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3C85D-A01A-47CA-91BE-91165D1E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A90C2A-9EA7-4A6C-8ABA-39294B3D776C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461125-6875-4A0B-B1E0-1408B657F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84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2EECC39-CBD0-4CE6-8178-67F34163CE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-396920"/>
            <a:ext cx="5943600" cy="59326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BA38F-3F79-40E6-9CF5-8632F8FD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2BBFC9-E346-4A22-B98F-D798D3BEDC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762037"/>
            <a:ext cx="9144000" cy="1034424"/>
          </a:xfrm>
        </p:spPr>
        <p:txBody>
          <a:bodyPr anchor="b">
            <a:noAutofit/>
          </a:bodyPr>
          <a:lstStyle>
            <a:lvl1pPr algn="ctr">
              <a:defRPr sz="6000">
                <a:effectLst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A9454-887F-4AB1-9D61-1E22F8E7E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881235"/>
            <a:ext cx="9144000" cy="70167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+mj-lt"/>
              </a:defRPr>
            </a:lvl1pPr>
          </a:lstStyle>
          <a:p>
            <a:pPr lvl="0"/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6649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F3E75-57C9-4650-A823-697F3BDA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39" y="709301"/>
            <a:ext cx="4651048" cy="9813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F5FC8-DACF-4BCA-8D6A-D86EC3CE1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6040" y="2049463"/>
            <a:ext cx="5749347" cy="42989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66881-CC28-4994-92CF-38BED3719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1449" y="2057400"/>
            <a:ext cx="5203675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7D17E-86F8-4836-B857-F1BDB245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A1D154-D8E5-4474-887E-7828DF5E539E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F88963-04CA-4643-9625-E4C00ED59F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13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C057-A298-4002-87B7-E8B96A0BA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752" y="410198"/>
            <a:ext cx="5646470" cy="128049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B5C036-8B72-466E-AE44-4F7434AF3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678" y="2057400"/>
            <a:ext cx="5723709" cy="42899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9809B-5A92-435D-84A2-C640AEE97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1449" y="2057399"/>
            <a:ext cx="5289133" cy="42989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0FE5-E691-4176-A8F6-F62A777C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6793F-440C-4EF7-8DF3-E93C640E5F8C}"/>
              </a:ext>
            </a:extLst>
          </p:cNvPr>
          <p:cNvSpPr/>
          <p:nvPr userDrawn="1"/>
        </p:nvSpPr>
        <p:spPr>
          <a:xfrm>
            <a:off x="231449" y="0"/>
            <a:ext cx="1213503" cy="1690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BD1EFD-C577-40DA-90B1-0FA367E889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" y="365125"/>
            <a:ext cx="1132318" cy="113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62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DE3F8-9961-4EE6-B581-AFE5CC83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7F8B0-A6A2-4981-ABE4-AC7A233BB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971B4-DB58-4521-A1E1-1EF4AFBDB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7903F-27A4-41B0-8E4F-1B5E9D8FF9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6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 ?><Relationships xmlns="http://schemas.openxmlformats.org/package/2006/relationships"><Relationship Id="rId8" Target="../media/image9.jpeg" Type="http://schemas.openxmlformats.org/officeDocument/2006/relationships/image"/><Relationship Id="rId13" Target="../media/image14.jpeg" Type="http://schemas.openxmlformats.org/officeDocument/2006/relationships/image"/><Relationship Id="rId18" Target="../media/image19.jpeg" Type="http://schemas.openxmlformats.org/officeDocument/2006/relationships/image"/><Relationship Id="rId3" Target="../media/image4.jpeg" Type="http://schemas.openxmlformats.org/officeDocument/2006/relationships/image"/><Relationship Id="rId7" Target="../media/image8.jpeg" Type="http://schemas.openxmlformats.org/officeDocument/2006/relationships/image"/><Relationship Id="rId12" Target="../media/image13.jpeg" Type="http://schemas.openxmlformats.org/officeDocument/2006/relationships/image"/><Relationship Id="rId17" Target="../media/image18.jpg" Type="http://schemas.openxmlformats.org/officeDocument/2006/relationships/image"/><Relationship Id="rId2" Target="../media/image3.jpeg" Type="http://schemas.openxmlformats.org/officeDocument/2006/relationships/image"/><Relationship Id="rId16" Target="../media/image17.jpeg" Type="http://schemas.openxmlformats.org/officeDocument/2006/relationships/image"/><Relationship Id="rId1" Target="../slideLayouts/slideLayout6.xml" Type="http://schemas.openxmlformats.org/officeDocument/2006/relationships/slideLayout"/><Relationship Id="rId6" Target="../media/image7.jpeg" Type="http://schemas.openxmlformats.org/officeDocument/2006/relationships/image"/><Relationship Id="rId11" Target="../media/image12.jpeg" Type="http://schemas.openxmlformats.org/officeDocument/2006/relationships/image"/><Relationship Id="rId5" Target="../media/image6.jpeg" Type="http://schemas.openxmlformats.org/officeDocument/2006/relationships/image"/><Relationship Id="rId15" Target="../media/image16.jpeg" Type="http://schemas.openxmlformats.org/officeDocument/2006/relationships/image"/><Relationship Id="rId10" Target="../media/image11.jpeg" Type="http://schemas.openxmlformats.org/officeDocument/2006/relationships/image"/><Relationship Id="rId4" Target="../media/image5.jpeg" Type="http://schemas.openxmlformats.org/officeDocument/2006/relationships/image"/><Relationship Id="rId9" Target="../media/image10.jpg" Type="http://schemas.openxmlformats.org/officeDocument/2006/relationships/image"/><Relationship Id="rId14" Target="../media/image15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3C483E3-C7E9-44B0-9146-6D4DE70C0D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FC215-6610-430A-899C-8DC1CF6A79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130C3F-C677-4DB6-8360-F538FC0BB4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05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EC64A-0A75-4DC6-B743-221DFEDD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682" y="410198"/>
            <a:ext cx="5660540" cy="1280490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26E0B-57D7-4D21-B5B6-51040E06291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1B7BC-038B-4E99-838E-C188A6291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EEDCA3-547D-48B7-88AE-E598678A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7546B-F825-452F-B72A-C283C13A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3783D-560F-4089-BA61-D80B20E49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2A925-17DB-45CA-BF60-53E00BA4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7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1C5BD-94A7-4351-90E2-2CC2D9AA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09985-41B5-4A2F-A917-29B6679CEC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AE377-57FD-499E-998B-818CADD9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3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844B-11FD-49CC-B939-293EA72B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60A9D-67B2-4CC8-9016-1E2DD490A5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0E618-5F8F-4BFE-A6B1-1B5B1CF72A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294EB-1BA1-4BB9-A3AD-D2D7E5AC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9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A92C-0AC1-4D64-A9BB-1703ED68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D7E04-2CED-416C-AD4D-ECB0AA1B2A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DCD8E-2DE0-4142-8302-044A0D80D4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B904AA-A0DA-44A0-A14A-723D0C53A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5BC0E0-3068-4295-BF37-F06E819F944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87308-71A1-4E55-9D23-6066B44E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2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305A-EEB3-48B6-96E6-D06FA308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602DC1-AF60-4EE7-A3C0-8989F5B8C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90660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1305A-EEB3-48B6-96E6-D06FA3086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880" y="365125"/>
            <a:ext cx="5463192" cy="1325563"/>
          </a:xfrm>
        </p:spPr>
        <p:txBody>
          <a:bodyPr/>
          <a:lstStyle/>
          <a:p>
            <a:r>
              <a:rPr dirty="0" lang="en-US"/>
              <a:t>Campus photos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602DC1-AF60-4EE7-A3C0-8989F5B8CF31}"/>
              </a:ext>
            </a:extLst>
          </p:cNvPr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A11089-56A6-49D2-B766-E98A71BD2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318" y="1811280"/>
            <a:ext cx="2201145" cy="14674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9CFB9A-D798-4526-BF38-8F768309E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942" y="4909592"/>
            <a:ext cx="2201148" cy="1467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001C13-0322-497E-8B54-C8E230BB3A4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90" l="30" r="46" t="5"/>
          <a:stretch/>
        </p:blipFill>
        <p:spPr>
          <a:xfrm>
            <a:off x="9399946" y="1821875"/>
            <a:ext cx="2201145" cy="1465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3663FC-BF46-410C-A03E-AA038801F8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090" y="1813753"/>
            <a:ext cx="2201147" cy="146743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0905C95-1D50-49D0-8B1D-CF0D0DFB55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945" y="3368239"/>
            <a:ext cx="2201145" cy="146743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4D9DE-0FDF-42A2-B6F3-05C58D8A0B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360" y="1813752"/>
            <a:ext cx="2201148" cy="14674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FF16FF7-070F-4289-84EB-D52C7E84D8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33" y="1825652"/>
            <a:ext cx="2201145" cy="14674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7C69F7D-622B-40D9-A00B-BADC41C8DE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66" y="4923063"/>
            <a:ext cx="2201148" cy="14674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AD66EB8-CA1F-467C-827C-4CD1882FDB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923" y="4915344"/>
            <a:ext cx="2201149" cy="146743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E10A0FA-641D-467D-A58E-09D907F1A33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66" y="3363553"/>
            <a:ext cx="2201145" cy="146743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EFCD306-78E7-44B6-AE17-0316F8664E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442" y="3362437"/>
            <a:ext cx="2216066" cy="147737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AD43F39-2184-49B6-92CB-44B1CCBFCE4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089" y="3363551"/>
            <a:ext cx="2201148" cy="14674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3B0697F-2FCD-4363-B343-23F99944F41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467" y="3348585"/>
            <a:ext cx="2236846" cy="149123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0E88549-094A-4E32-9CBE-8A4184F1F9E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442" y="4916380"/>
            <a:ext cx="2201147" cy="146743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5D090F6-B414-4A23-BFDD-5ADC18F9988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079" y="245267"/>
            <a:ext cx="2250384" cy="150012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E167D7A-ABF7-4E6B-8189-CD99B7BAFE1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934" y="277963"/>
            <a:ext cx="2201145" cy="146743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0298577-06BD-4113-8FFA-FAFEC1AEA55F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467" y="4907666"/>
            <a:ext cx="2224182" cy="148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77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789F0F-1171-4B29-83BC-B18B753AB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8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83F6CA-AEC9-4197-843B-76D30EB35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3C05B-4B5F-4EDB-B122-CE01FD4534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5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A09F-677D-4E0B-B8E9-751831C7E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2687C-BD5F-474E-BAFA-C77D49C27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FE9E5-7559-472A-A34B-AEE82627E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2D877-F231-4F9A-BE73-D6066EF3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903F-27A4-41B0-8E4F-1B5E9D8FF9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7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1A335E"/>
      </a:dk1>
      <a:lt1>
        <a:sysClr val="window" lastClr="FFFFFF"/>
      </a:lt1>
      <a:dk2>
        <a:srgbClr val="1A335E"/>
      </a:dk2>
      <a:lt2>
        <a:srgbClr val="E7E6E6"/>
      </a:lt2>
      <a:accent1>
        <a:srgbClr val="222A35"/>
      </a:accent1>
      <a:accent2>
        <a:srgbClr val="1F3864"/>
      </a:accent2>
      <a:accent3>
        <a:srgbClr val="2F5496"/>
      </a:accent3>
      <a:accent4>
        <a:srgbClr val="8EAADB"/>
      </a:accent4>
      <a:accent5>
        <a:srgbClr val="B4C6E7"/>
      </a:accent5>
      <a:accent6>
        <a:srgbClr val="D9E2F3"/>
      </a:accent6>
      <a:hlink>
        <a:srgbClr val="4472C4"/>
      </a:hlink>
      <a:folHlink>
        <a:srgbClr val="7030A0"/>
      </a:folHlink>
    </a:clrScheme>
    <a:fontScheme name="KUST Fonts">
      <a:majorFont>
        <a:latin typeface="Bebas Neue"/>
        <a:ea typeface=""/>
        <a:cs typeface="Bahij Janna"/>
      </a:majorFont>
      <a:minorFont>
        <a:latin typeface="Montserrat Medium"/>
        <a:ea typeface=""/>
        <a:cs typeface="Bahij Jan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Autofit/>
      </a:bodyPr>
      <a:lstStyle>
        <a:defPPr algn="l">
          <a:defRPr sz="3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83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Bebas Neue</vt:lpstr>
      <vt:lpstr>Calibri</vt:lpstr>
      <vt:lpstr>Montserrat Medium</vt:lpstr>
      <vt:lpstr>Office Theme</vt:lpstr>
      <vt:lpstr>PowerPoint Presentation</vt:lpstr>
      <vt:lpstr>Click to add title</vt:lpstr>
      <vt:lpstr>Click to add title</vt:lpstr>
      <vt:lpstr>Click to add title</vt:lpstr>
      <vt:lpstr>Click to add title</vt:lpstr>
      <vt:lpstr>Click to add title</vt:lpstr>
      <vt:lpstr>Campus photos</vt:lpstr>
      <vt:lpstr>PowerPoint Presentation</vt:lpstr>
      <vt:lpstr>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Sanya</dc:creator>
  <cp:lastModifiedBy>Sanya</cp:lastModifiedBy>
  <cp:revision>42</cp:revision>
  <dcterms:created xsi:type="dcterms:W3CDTF">2021-10-05T05:06:39Z</dcterms:created>
  <dcterms:modified xsi:type="dcterms:W3CDTF">2022-01-25T10:46:15Z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260954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